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876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839" y="1144559"/>
            <a:ext cx="8473873" cy="436896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1378" y="293316"/>
            <a:ext cx="349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</a:t>
            </a:r>
            <a:r>
              <a:rPr lang="zh-TW" altLang="en-US" dirty="0" smtClean="0"/>
              <a:t>_SPEAKER</a:t>
            </a:r>
            <a:r>
              <a:rPr lang="zh-TW" altLang="en-US" dirty="0"/>
              <a:t>_CORD_ASSY_right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3788005" y="4569749"/>
            <a:ext cx="11554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45mm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接點 7"/>
          <p:cNvCxnSpPr/>
          <p:nvPr/>
        </p:nvCxnSpPr>
        <p:spPr>
          <a:xfrm flipH="1" flipV="1">
            <a:off x="3403600" y="1055716"/>
            <a:ext cx="4620" cy="12385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V="1">
            <a:off x="4933605" y="1055716"/>
            <a:ext cx="9870" cy="17401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3901439" y="931199"/>
            <a:ext cx="11554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90mm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線接點 14"/>
          <p:cNvCxnSpPr/>
          <p:nvPr/>
        </p:nvCxnSpPr>
        <p:spPr>
          <a:xfrm flipH="1" flipV="1">
            <a:off x="3403600" y="3792566"/>
            <a:ext cx="4620" cy="12385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 flipH="1" flipV="1">
            <a:off x="4933605" y="3696911"/>
            <a:ext cx="4620" cy="12385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27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99" y="1033462"/>
            <a:ext cx="8542403" cy="49196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1378" y="293316"/>
            <a:ext cx="337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</a:t>
            </a:r>
            <a:r>
              <a:rPr lang="zh-TW" altLang="en-US" dirty="0" smtClean="0"/>
              <a:t>_SPEAKER</a:t>
            </a:r>
            <a:r>
              <a:rPr lang="zh-TW" altLang="en-US" dirty="0"/>
              <a:t>_CORD_ASSY</a:t>
            </a:r>
            <a:r>
              <a:rPr lang="zh-TW" altLang="en-US" dirty="0" smtClean="0"/>
              <a:t>_</a:t>
            </a:r>
            <a:r>
              <a:rPr lang="en-US" altLang="zh-CN" dirty="0" smtClean="0"/>
              <a:t>left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4092805" y="4547495"/>
            <a:ext cx="11554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245mm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7" name="直線接點 6"/>
          <p:cNvCxnSpPr/>
          <p:nvPr/>
        </p:nvCxnSpPr>
        <p:spPr>
          <a:xfrm flipH="1" flipV="1">
            <a:off x="3708400" y="1033462"/>
            <a:ext cx="4620" cy="12385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 flipV="1">
            <a:off x="5352705" y="1033462"/>
            <a:ext cx="9870" cy="17401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4206239" y="908945"/>
            <a:ext cx="115547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160mm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線接點 9"/>
          <p:cNvCxnSpPr/>
          <p:nvPr/>
        </p:nvCxnSpPr>
        <p:spPr>
          <a:xfrm flipH="1" flipV="1">
            <a:off x="3708400" y="3770312"/>
            <a:ext cx="4620" cy="12385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 flipV="1">
            <a:off x="5352705" y="3674657"/>
            <a:ext cx="4620" cy="12385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257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14</Words>
  <Application>Microsoft Office PowerPoint</Application>
  <PresentationFormat>寬螢幕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42</cp:revision>
  <dcterms:created xsi:type="dcterms:W3CDTF">2018-11-16T05:26:15Z</dcterms:created>
  <dcterms:modified xsi:type="dcterms:W3CDTF">2021-03-13T07:14:14Z</dcterms:modified>
</cp:coreProperties>
</file>